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0948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3" autoAdjust="0"/>
    <p:restoredTop sz="85174"/>
  </p:normalViewPr>
  <p:slideViewPr>
    <p:cSldViewPr snapToGrid="0" snapToObjects="1">
      <p:cViewPr>
        <p:scale>
          <a:sx n="100" d="100"/>
          <a:sy n="100" d="100"/>
        </p:scale>
        <p:origin x="3542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42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Jesus R Rosila Mares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11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342876" y="131064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 Site vs. Flight Number</a:t>
            </a: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C756DDBE-B41E-EA66-97D0-33618D2E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" y="1378426"/>
            <a:ext cx="12033402" cy="381158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716389" y="113053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vs. Payload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9DB5F4-7D18-B904-DA92-A083FFA6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1396487"/>
            <a:ext cx="11193780" cy="354563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426829" y="163253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51A00BD-3DED-43C6-DC28-8B40B199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91" y="1764461"/>
            <a:ext cx="5312675" cy="4261112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373489" y="131537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 Type vs. Flight Number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F96CFC5-F5F8-7990-1049-A6B119D8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304909" y="14097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 Type vs. Payload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F047BDA-BA22-A926-D23B-232ED617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038209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4798D-7EC9-2291-C585-98EF81E8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4273"/>
            <a:ext cx="5184658" cy="400508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201EEE-BFB7-446A-A449-B8612F692C4A}"/>
              </a:ext>
            </a:extLst>
          </p:cNvPr>
          <p:cNvSpPr txBox="1">
            <a:spLocks/>
          </p:cNvSpPr>
          <p:nvPr/>
        </p:nvSpPr>
        <p:spPr>
          <a:xfrm>
            <a:off x="770011" y="53807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1347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Jesus Ramiro Rosila Mares</cp:lastModifiedBy>
  <cp:revision>212</cp:revision>
  <dcterms:created xsi:type="dcterms:W3CDTF">2021-04-29T18:58:34Z</dcterms:created>
  <dcterms:modified xsi:type="dcterms:W3CDTF">2022-10-12T08:08:12Z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